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3584f93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83584f93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d3f9369e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d3f9369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d3f9369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d3f9369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d3f9369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d3f9369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3584f93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3584f93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3584f93d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83584f93d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3584f93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3584f93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d3f9369e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d3f9369e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d3f9369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d3f9369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d3f9369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d3f9369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2d142ea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dc2d142ea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c2d142ea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dc2d142ea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3584f93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83584f93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c2d142e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dc2d142e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3584f93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3584f93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c2d142e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c2d142e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d3f9369e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ed3f9369e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3584f93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3584f93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d3f9369e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ed3f9369e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e5de1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e5de1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d3f9369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d3f9369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d3f9369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d3f9369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d3f9369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d3f9369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d3f9369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d3f9369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unkim/DeepLearningZeroToAll/blob/master/pytorch/lab-11-1-mnist_cnn.py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hunkim/DeepLearningZeroToAll/blob/master/pytorch/lab-11-1-mnist_cnn.py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github.com/hunkim/DeepLearningZeroToAll/blob/master/pytorch/lab-11-1-mnist_cnn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hyperlink" Target="https://github.com/hunkim/DeepLearningZeroToAll/blob/master/pytorch/lab-11-1-mnist_cnn.p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hunkim/DeepLearningZeroToAll/blob/master/pytorch/lab-11-2-mnist_deep_cnn.p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pytorch/lab-11-2-mnist_deep_cnn.py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pytorch/lab-11-2-mnist_deep_cnn.py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unkim/DeepLearningZeroToAll/blob/master/pytorch/lab-11-3-mnist_cnn_class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pytorch/lab-11-3-mnist_cnn_class.py" TargetMode="External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hunkim/DeepLearningZeroToAll/blob/master/pytorch/lab-11-3-mnist_cnn_class.py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hunkim/DeepLearningZeroToAll/blob/master/pytorch/lab-11-1-mnist_cnn.p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hyperlink" Target="https://www.slideshare.net/GYLee3/ss-7296649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hyperlink" Target="https://github.com/hunkim/DeepLearningZeroToAll/blob/master/pytorch/lab-11-1-mnist_cn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</a:t>
            </a:r>
            <a:r>
              <a:rPr lang="en" sz="2700">
                <a:solidFill>
                  <a:schemeClr val="dk1"/>
                </a:solidFill>
              </a:rPr>
              <a:t>MNIST</a:t>
            </a:r>
            <a:endParaRPr sz="2700"/>
          </a:p>
        </p:txBody>
      </p:sp>
      <p:sp>
        <p:nvSpPr>
          <p:cNvPr id="125" name="Google Shape;125;p3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6" name="Google Shape;12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1"/>
          <p:cNvSpPr txBox="1"/>
          <p:nvPr/>
        </p:nvSpPr>
        <p:spPr>
          <a:xfrm>
            <a:off x="68808" y="87975"/>
            <a:ext cx="23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PyTorch 0.2.0_2</a:t>
            </a:r>
            <a:endParaRPr sz="1800"/>
          </a:p>
        </p:txBody>
      </p:sp>
      <p:pic>
        <p:nvPicPr>
          <p:cNvPr id="128" name="Google Shape;12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13" y="432851"/>
            <a:ext cx="203575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  <a:endParaRPr/>
          </a:p>
        </p:txBody>
      </p:sp>
      <p:sp>
        <p:nvSpPr>
          <p:cNvPr id="199" name="Google Shape;199;p40"/>
          <p:cNvSpPr txBox="1"/>
          <p:nvPr/>
        </p:nvSpPr>
        <p:spPr>
          <a:xfrm>
            <a:off x="2636825" y="4702075"/>
            <a:ext cx="6632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https://github.com/hunkim/DeepLearningZeroToAll/blob/master/pytorch/lab-11-1-mnist_cnn.py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200" name="Google Shape;200;p40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25" y="1026600"/>
            <a:ext cx="4352575" cy="38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/>
        </p:nvSpPr>
        <p:spPr>
          <a:xfrm>
            <a:off x="934375" y="3029225"/>
            <a:ext cx="4142700" cy="123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  <a:endParaRPr/>
          </a:p>
        </p:txBody>
      </p:sp>
      <p:sp>
        <p:nvSpPr>
          <p:cNvPr id="209" name="Google Shape;209;p41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1"/>
          <p:cNvSpPr txBox="1"/>
          <p:nvPr/>
        </p:nvSpPr>
        <p:spPr>
          <a:xfrm>
            <a:off x="2641525" y="4930675"/>
            <a:ext cx="6704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https://github.com/hunkim/DeepLearningZeroToAll/blob/master/pytorch/lab-11-1-mnist_cnn.py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1" name="Google Shape;2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25" y="1026600"/>
            <a:ext cx="4352575" cy="38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1"/>
          <p:cNvSpPr txBox="1"/>
          <p:nvPr/>
        </p:nvSpPr>
        <p:spPr>
          <a:xfrm>
            <a:off x="862850" y="4281500"/>
            <a:ext cx="4142700" cy="569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  <p:pic>
        <p:nvPicPr>
          <p:cNvPr id="219" name="Google Shape;2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4857289" cy="50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2"/>
          <p:cNvSpPr txBox="1"/>
          <p:nvPr/>
        </p:nvSpPr>
        <p:spPr>
          <a:xfrm>
            <a:off x="2641525" y="4930675"/>
            <a:ext cx="6704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https://github.com/hunkim/DeepLearningZeroToAll/blob/master/pytorch/lab-11-1-mnist_cnn.py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  <p:pic>
        <p:nvPicPr>
          <p:cNvPr id="226" name="Google Shape;2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4857289" cy="50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 txBox="1"/>
          <p:nvPr/>
        </p:nvSpPr>
        <p:spPr>
          <a:xfrm>
            <a:off x="2641525" y="4930675"/>
            <a:ext cx="6704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https://github.com/hunkim/DeepLearningZeroToAll/blob/master/pytorch/lab-11-1-mnist_cnn.py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8" name="Google Shape;228;p43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Deep CNN</a:t>
            </a:r>
            <a:endParaRPr/>
          </a:p>
        </p:txBody>
      </p:sp>
      <p:sp>
        <p:nvSpPr>
          <p:cNvPr id="235" name="Google Shape;235;p4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 txBox="1"/>
          <p:nvPr/>
        </p:nvSpPr>
        <p:spPr>
          <a:xfrm>
            <a:off x="68808" y="87975"/>
            <a:ext cx="23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PyTorch 0.2.0_2</a:t>
            </a:r>
            <a:endParaRPr sz="1800"/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13" y="432851"/>
            <a:ext cx="203575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/>
        </p:nvSpPr>
        <p:spPr>
          <a:xfrm>
            <a:off x="225375" y="133950"/>
            <a:ext cx="8813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https://github.com/hunkim/DeepLearningZeroToAll/tree/master/pytorch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45"/>
          <p:cNvSpPr txBox="1"/>
          <p:nvPr/>
        </p:nvSpPr>
        <p:spPr>
          <a:xfrm>
            <a:off x="396900" y="996225"/>
            <a:ext cx="8350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https://github.com/hunkim/DeepLearningZeroToAll/blob/master/pytorch/lab-11-2-mnist_deep_cnn.py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250" name="Google Shape;250;p46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251" name="Google Shape;2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  <a:endParaRPr sz="3000"/>
          </a:p>
        </p:txBody>
      </p:sp>
      <p:sp>
        <p:nvSpPr>
          <p:cNvPr id="257" name="Google Shape;257;p47"/>
          <p:cNvSpPr txBox="1"/>
          <p:nvPr/>
        </p:nvSpPr>
        <p:spPr>
          <a:xfrm>
            <a:off x="2220300" y="4778175"/>
            <a:ext cx="6923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https://github.com/hunkim/DeepLearningZeroToAll/blob/master/pytorch/lab-11-2-mnist_deep_cnn.py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258" name="Google Shape;258;p47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59" name="Google Shape;2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1" y="152788"/>
            <a:ext cx="4071450" cy="457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175" y="1140600"/>
            <a:ext cx="3740814" cy="35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266" name="Google Shape;266;p48"/>
          <p:cNvSpPr txBox="1"/>
          <p:nvPr/>
        </p:nvSpPr>
        <p:spPr>
          <a:xfrm>
            <a:off x="76200" y="103875"/>
            <a:ext cx="46788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7" name="Google Shape;267;p48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Google Shape;268;p48"/>
          <p:cNvSpPr txBox="1"/>
          <p:nvPr/>
        </p:nvSpPr>
        <p:spPr>
          <a:xfrm>
            <a:off x="2220300" y="4778175"/>
            <a:ext cx="6923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https://github.com/hunkim/DeepLearningZeroToAll/blob/master/pytorch/lab-11-2-mnist_deep_cnn.py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269" name="Google Shape;2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00" y="170275"/>
            <a:ext cx="4583550" cy="46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075" y="1068875"/>
            <a:ext cx="4346924" cy="159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CNN Class</a:t>
            </a:r>
            <a:endParaRPr/>
          </a:p>
        </p:txBody>
      </p:sp>
      <p:sp>
        <p:nvSpPr>
          <p:cNvPr id="277" name="Google Shape;277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9"/>
          <p:cNvSpPr txBox="1"/>
          <p:nvPr/>
        </p:nvSpPr>
        <p:spPr>
          <a:xfrm>
            <a:off x="68808" y="87975"/>
            <a:ext cx="23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PyTorch 0.2.0_2</a:t>
            </a:r>
            <a:endParaRPr sz="1800"/>
          </a:p>
        </p:txBody>
      </p:sp>
      <p:pic>
        <p:nvPicPr>
          <p:cNvPr id="280" name="Google Shape;28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13" y="432851"/>
            <a:ext cx="203575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2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r>
              <a:rPr lang="en" sz="2700"/>
              <a:t> Basics</a:t>
            </a:r>
            <a:endParaRPr/>
          </a:p>
        </p:txBody>
      </p:sp>
      <p:sp>
        <p:nvSpPr>
          <p:cNvPr id="135" name="Google Shape;135;p32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6" name="Google Shape;1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 txBox="1"/>
          <p:nvPr/>
        </p:nvSpPr>
        <p:spPr>
          <a:xfrm>
            <a:off x="68808" y="87975"/>
            <a:ext cx="23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PyTorch 0.2.0_2</a:t>
            </a:r>
            <a:endParaRPr sz="1800"/>
          </a:p>
        </p:txBody>
      </p:sp>
      <p:pic>
        <p:nvPicPr>
          <p:cNvPr id="138" name="Google Shape;13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13" y="432851"/>
            <a:ext cx="203575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/>
        </p:nvSpPr>
        <p:spPr>
          <a:xfrm>
            <a:off x="225375" y="133950"/>
            <a:ext cx="8813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https://github.com/hunkim/DeepLearningZeroToAll/tree/master/pytorch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p50"/>
          <p:cNvSpPr txBox="1"/>
          <p:nvPr/>
        </p:nvSpPr>
        <p:spPr>
          <a:xfrm>
            <a:off x="396900" y="996225"/>
            <a:ext cx="8350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https://github.com/hunkim/DeepLearningZeroToAll/blob/master/pytorch/lab-11-3-mnist_cnn_class.py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5423700" y="6085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  <a:endParaRPr/>
          </a:p>
        </p:txBody>
      </p:sp>
      <p:sp>
        <p:nvSpPr>
          <p:cNvPr id="292" name="Google Shape;292;p51"/>
          <p:cNvSpPr txBox="1"/>
          <p:nvPr/>
        </p:nvSpPr>
        <p:spPr>
          <a:xfrm>
            <a:off x="4013350" y="1197750"/>
            <a:ext cx="4979700" cy="279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0" y="60850"/>
            <a:ext cx="3753675" cy="5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 txBox="1"/>
          <p:nvPr/>
        </p:nvSpPr>
        <p:spPr>
          <a:xfrm>
            <a:off x="3812200" y="4898275"/>
            <a:ext cx="52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https://github.com/hunkim/DeepLearningZeroToAll/blob/master/pytorch/lab-11-3-mnist_cnn_class.py</a:t>
            </a:r>
            <a:r>
              <a:rPr lang="en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95" name="Google Shape;29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088" y="1276388"/>
            <a:ext cx="4798225" cy="26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/>
        </p:nvSpPr>
        <p:spPr>
          <a:xfrm>
            <a:off x="4236800" y="998750"/>
            <a:ext cx="4317300" cy="3820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3812200" y="4898275"/>
            <a:ext cx="52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https://github.com/hunkim/DeepLearningZeroToAll/blob/master/pytorch/lab-11-3-mnist_cnn_class.py</a:t>
            </a:r>
            <a:r>
              <a:rPr lang="en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302" name="Google Shape;3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0" y="366925"/>
            <a:ext cx="3951700" cy="461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574" y="1037288"/>
            <a:ext cx="3942605" cy="374341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2"/>
          <p:cNvSpPr txBox="1"/>
          <p:nvPr>
            <p:ph type="title"/>
          </p:nvPr>
        </p:nvSpPr>
        <p:spPr>
          <a:xfrm>
            <a:off x="5423700" y="6085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10" name="Google Shape;310;p53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ImageNet</a:t>
            </a:r>
            <a:endParaRPr sz="2200"/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317" name="Google Shape;317;p54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http://hunkim.github.io/ml/</a:t>
            </a:r>
            <a:endParaRPr/>
          </a:p>
        </p:txBody>
      </p:sp>
      <p:pic>
        <p:nvPicPr>
          <p:cNvPr id="318" name="Google Shape;318;p5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4"/>
          <p:cNvSpPr txBox="1"/>
          <p:nvPr/>
        </p:nvSpPr>
        <p:spPr>
          <a:xfrm>
            <a:off x="68808" y="87975"/>
            <a:ext cx="23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PyTorch 0.2.0_2</a:t>
            </a:r>
            <a:endParaRPr sz="1800"/>
          </a:p>
        </p:txBody>
      </p:sp>
      <p:pic>
        <p:nvPicPr>
          <p:cNvPr id="320" name="Google Shape;32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13" y="432851"/>
            <a:ext cx="203575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225375" y="133950"/>
            <a:ext cx="8813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https://github.com/hunkim/DeepLearningZeroToAll/tree/master/pytorch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396900" y="996225"/>
            <a:ext cx="8350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https://github.com/hunkim/DeepLearningZeroToAll/blob/master/pytorch/lab-11-1-mnist_cnn.py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50" name="Google Shape;1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4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  <a:endParaRPr/>
          </a:p>
        </p:txBody>
      </p:sp>
      <p:sp>
        <p:nvSpPr>
          <p:cNvPr id="158" name="Google Shape;158;p35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Asan Medical Center &amp; Microsoft Medical Bigdata Contest Winner by GeunYoung Lee and Alex Kim 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and max pooling </a:t>
            </a:r>
            <a:endParaRPr/>
          </a:p>
        </p:txBody>
      </p:sp>
      <p:pic>
        <p:nvPicPr>
          <p:cNvPr id="164" name="Google Shape;1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" name="Google Shape;1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3x3x1</a:t>
            </a:r>
            <a:endParaRPr sz="2000"/>
          </a:p>
        </p:txBody>
      </p:sp>
      <p:sp>
        <p:nvSpPr>
          <p:cNvPr id="175" name="Google Shape;175;p37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  <a:endParaRPr sz="2000"/>
          </a:p>
        </p:txBody>
      </p:sp>
      <p:pic>
        <p:nvPicPr>
          <p:cNvPr id="176" name="Google Shape;1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CNN</a:t>
            </a:r>
            <a:endParaRPr/>
          </a:p>
        </p:txBody>
      </p:sp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9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  <a:endParaRPr/>
          </a:p>
        </p:txBody>
      </p:sp>
      <p:pic>
        <p:nvPicPr>
          <p:cNvPr id="190" name="Google Shape;1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25" y="1026600"/>
            <a:ext cx="4352575" cy="38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9"/>
          <p:cNvSpPr txBox="1"/>
          <p:nvPr/>
        </p:nvSpPr>
        <p:spPr>
          <a:xfrm>
            <a:off x="836050" y="1759975"/>
            <a:ext cx="4142700" cy="123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39"/>
          <p:cNvSpPr txBox="1"/>
          <p:nvPr/>
        </p:nvSpPr>
        <p:spPr>
          <a:xfrm>
            <a:off x="2636825" y="4702075"/>
            <a:ext cx="6632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https://github.com/hunkim/DeepLearningZeroToAll/blob/master/pytorch/lab-11-1-mnist_cnn.py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